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81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9484-55A3-48B4-9BF2-81AA8A27D240}" type="datetimeFigureOut">
              <a:rPr lang="en-GB" smtClean="0"/>
              <a:pPr/>
              <a:t>23/11/2018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CBD9-514E-4B1A-9BD8-7E406FF6DD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9484-55A3-48B4-9BF2-81AA8A27D240}" type="datetimeFigureOut">
              <a:rPr lang="en-GB" smtClean="0"/>
              <a:pPr/>
              <a:t>23/11/2018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CBD9-514E-4B1A-9BD8-7E406FF6DD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9484-55A3-48B4-9BF2-81AA8A27D240}" type="datetimeFigureOut">
              <a:rPr lang="en-GB" smtClean="0"/>
              <a:pPr/>
              <a:t>23/11/2018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CBD9-514E-4B1A-9BD8-7E406FF6DD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9484-55A3-48B4-9BF2-81AA8A27D240}" type="datetimeFigureOut">
              <a:rPr lang="en-GB" smtClean="0"/>
              <a:pPr/>
              <a:t>23/11/2018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CBD9-514E-4B1A-9BD8-7E406FF6DD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9484-55A3-48B4-9BF2-81AA8A27D240}" type="datetimeFigureOut">
              <a:rPr lang="en-GB" smtClean="0"/>
              <a:pPr/>
              <a:t>23/11/2018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CBD9-514E-4B1A-9BD8-7E406FF6DD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9484-55A3-48B4-9BF2-81AA8A27D240}" type="datetimeFigureOut">
              <a:rPr lang="en-GB" smtClean="0"/>
              <a:pPr/>
              <a:t>23/11/2018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CBD9-514E-4B1A-9BD8-7E406FF6DD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9484-55A3-48B4-9BF2-81AA8A27D240}" type="datetimeFigureOut">
              <a:rPr lang="en-GB" smtClean="0"/>
              <a:pPr/>
              <a:t>23/11/2018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CBD9-514E-4B1A-9BD8-7E406FF6DD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9484-55A3-48B4-9BF2-81AA8A27D240}" type="datetimeFigureOut">
              <a:rPr lang="en-GB" smtClean="0"/>
              <a:pPr/>
              <a:t>23/11/2018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CBD9-514E-4B1A-9BD8-7E406FF6DD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9484-55A3-48B4-9BF2-81AA8A27D240}" type="datetimeFigureOut">
              <a:rPr lang="en-GB" smtClean="0"/>
              <a:pPr/>
              <a:t>23/11/2018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CBD9-514E-4B1A-9BD8-7E406FF6DD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9484-55A3-48B4-9BF2-81AA8A27D240}" type="datetimeFigureOut">
              <a:rPr lang="en-GB" smtClean="0"/>
              <a:pPr/>
              <a:t>23/11/2018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CBD9-514E-4B1A-9BD8-7E406FF6DD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9484-55A3-48B4-9BF2-81AA8A27D240}" type="datetimeFigureOut">
              <a:rPr lang="en-GB" smtClean="0"/>
              <a:pPr/>
              <a:t>23/11/2018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CBD9-514E-4B1A-9BD8-7E406FF6DD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09484-55A3-48B4-9BF2-81AA8A27D240}" type="datetimeFigureOut">
              <a:rPr lang="en-GB" smtClean="0"/>
              <a:pPr/>
              <a:t>23/11/2018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5CBD9-514E-4B1A-9BD8-7E406FF6DD9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nrich.maths.org/content/id/11750/3by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836712"/>
            <a:ext cx="5400675" cy="4981575"/>
          </a:xfrm>
          <a:prstGeom prst="rect">
            <a:avLst/>
          </a:prstGeom>
          <a:noFill/>
        </p:spPr>
      </p:pic>
      <p:pic>
        <p:nvPicPr>
          <p:cNvPr id="2" name="Bild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7973"/>
            <a:ext cx="2391693" cy="81821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nrich.maths.org/content/id/11750/3by3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908720"/>
            <a:ext cx="5324475" cy="4981575"/>
          </a:xfrm>
          <a:prstGeom prst="rect">
            <a:avLst/>
          </a:prstGeom>
          <a:noFill/>
        </p:spPr>
      </p:pic>
      <p:pic>
        <p:nvPicPr>
          <p:cNvPr id="3" name="Bild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7973"/>
            <a:ext cx="2391693" cy="81821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nrich.maths.org/content/id/11750/Gabriel%27s%20Problem%20v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836712"/>
            <a:ext cx="5267325" cy="4886326"/>
          </a:xfrm>
          <a:prstGeom prst="rect">
            <a:avLst/>
          </a:prstGeom>
          <a:noFill/>
        </p:spPr>
      </p:pic>
      <p:pic>
        <p:nvPicPr>
          <p:cNvPr id="3" name="Bild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7973"/>
            <a:ext cx="2391693" cy="81821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abriels Problem Ne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19" y="908720"/>
            <a:ext cx="5407783" cy="4896544"/>
          </a:xfrm>
          <a:prstGeom prst="rect">
            <a:avLst/>
          </a:prstGeom>
        </p:spPr>
      </p:pic>
      <p:pic>
        <p:nvPicPr>
          <p:cNvPr id="3" name="Bild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7973"/>
            <a:ext cx="2391693" cy="81821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abriels Problem Plus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476672"/>
            <a:ext cx="6552728" cy="6164101"/>
          </a:xfrm>
          <a:prstGeom prst="rect">
            <a:avLst/>
          </a:prstGeom>
        </p:spPr>
      </p:pic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7973"/>
            <a:ext cx="2391693" cy="81821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nrich.maths.org/content/id/11750/3by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76672"/>
            <a:ext cx="7877175" cy="5705476"/>
          </a:xfrm>
          <a:prstGeom prst="rect">
            <a:avLst/>
          </a:prstGeom>
          <a:noFill/>
        </p:spPr>
      </p:pic>
      <p:pic>
        <p:nvPicPr>
          <p:cNvPr id="3" name="Bild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37973"/>
            <a:ext cx="1656184" cy="56658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nrich.maths.org/content/id/11750/3by4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548680"/>
            <a:ext cx="7877175" cy="5705476"/>
          </a:xfrm>
          <a:prstGeom prst="rect">
            <a:avLst/>
          </a:prstGeom>
          <a:noFill/>
        </p:spPr>
      </p:pic>
      <p:pic>
        <p:nvPicPr>
          <p:cNvPr id="3" name="Bild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7973"/>
            <a:ext cx="1913805" cy="65472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s://nrich.maths.org/content/id/11750/4by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42875"/>
            <a:ext cx="7629525" cy="6715125"/>
          </a:xfrm>
          <a:prstGeom prst="rect">
            <a:avLst/>
          </a:prstGeom>
          <a:noFill/>
        </p:spPr>
      </p:pic>
      <p:pic>
        <p:nvPicPr>
          <p:cNvPr id="3" name="Bild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" y="32048"/>
            <a:ext cx="864095" cy="29561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nrich.maths.org/content/id/11750/las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836712"/>
            <a:ext cx="5353050" cy="4810125"/>
          </a:xfrm>
          <a:prstGeom prst="rect">
            <a:avLst/>
          </a:prstGeom>
          <a:noFill/>
        </p:spPr>
      </p:pic>
      <p:pic>
        <p:nvPicPr>
          <p:cNvPr id="3" name="Bild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7973"/>
            <a:ext cx="2391693" cy="81821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Skjermfremvisning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Harald André Øye Sande</cp:lastModifiedBy>
  <cp:revision>4</cp:revision>
  <dcterms:created xsi:type="dcterms:W3CDTF">2015-11-16T13:23:38Z</dcterms:created>
  <dcterms:modified xsi:type="dcterms:W3CDTF">2018-11-23T09:54:39Z</dcterms:modified>
</cp:coreProperties>
</file>